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3934-52D1-419D-BC7E-0EFFF1D63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083F6-510E-4FD6-992B-FCD6F3166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6B97C-8D5E-43E3-9B0E-0D019CC6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F49E-401E-4ACD-B11F-8F341715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8C70-4411-4B8A-999E-11D43775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CA15-BA91-4434-9132-27FB2E0B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2965D-76FC-4B75-85F9-AEE9D0B3C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2750-9A93-4DD8-AD97-6C895D81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73A43-4DC6-413D-A7A8-FD63A296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DAA8E-CC8A-4FD9-B22B-269ED8B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5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7061D-A822-4D5C-BC69-897FC0467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A1162-19A9-44FA-BCD5-84D188C3A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96DA-7C3E-4CD3-A4B6-B3C3EF05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9046-8733-482E-98D6-21ED802C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6588-6700-45F6-98EC-22199E4C0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6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1B58-C416-4E68-B1CC-1E1CAB31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E15EB-F956-4F88-B391-52C370EC5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E9471-2D36-456E-A0F0-C8D17042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3F7B5-DD41-4786-844C-43F252D1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05FC-DB5C-4928-8F0E-562429BC0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BDC4-F31B-4871-9828-12426025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9AB69-D5E6-4B07-A869-20C56E498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0E9DD-A68E-4AC2-9364-7FB1E6286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CA757-09A6-4AC5-AC79-B2E39519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31D95-B95D-4D96-933E-3A31362B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F69F-D3CD-4853-83D8-BBF1A2AA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AACDC-7F52-4017-B4B6-864E2FF86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E76D1-8619-4BBF-B435-566936610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7BCEE-33C5-42A9-A95C-01F95842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329F9-E194-41E4-9B72-93B1A70D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AA8C5-BAEB-4744-A5A9-F6328E3F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0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D05F-1174-4792-B0FF-C0DB9DAF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AABED-B9B7-4E00-8753-5E31C74F0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DE9BD-3B5A-4E6F-B181-443ABF0A3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C224E-C505-46F6-9807-D62A23A28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18643-E0BF-4751-A35F-68725CD25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DCC8B-3036-4A36-AB18-B137C1B7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2F7F4-9FB4-4117-8815-95C79150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88EF9-8173-4945-96D2-B7578AEA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C824-6D81-4880-BAC2-B292B708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B04B9-74EE-45A5-95BA-635895F6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2DFDA-D0BA-499A-9112-1CC48E1E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C53CE-349C-4B17-AD2F-097EDD3CC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7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7AB9A-8744-4D7E-BB9F-E6D701059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54426-E11E-4A30-8ABE-F3026411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1362A-CAB5-42E0-846A-31A10899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2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91EA-A186-43D8-B07F-556F62F4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1049E-07C4-43CA-92CF-BD8373EB7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1B40E-3354-40D5-BA0A-AE6674925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9B07F-DD88-4B8F-9336-46E842B0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ED22C-A639-490E-B667-79142A7F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A9AEB-9B1C-487A-A360-0DABA179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8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FAD3-27B1-43D3-ADE0-27A728B3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048394-8A31-47D2-8F99-E9AF9FAFC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9D488-43A2-4E40-84AE-E1B2434AA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D6459-8614-4B43-9F22-7CDEC46AA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8DE3F-8EDC-4FF3-B1A4-D29B2EC9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183A4-617F-46D1-8E22-10BA6B7B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EBC000-52B5-4103-AB4C-045837AB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3C6DB-5365-4B8A-BE6B-43E2157E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D3C81-D79B-4FCA-87AA-3D81EA4E9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A4D0F-D0E3-4F29-BBA4-8997DD695634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88F-E082-4B95-AC7D-BDF911E2A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BDF2-9B0F-4FA2-8253-7B2EE2D93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E77D3-5453-44C8-8712-825248F38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518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BEC2-DBF2-43FA-A2C5-F2A856C5D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B6ECF-9BD3-48CD-AD2A-052C9ADF24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350639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544.855">
            <a:extLst>
              <a:ext uri="{FF2B5EF4-FFF2-40B4-BE49-F238E27FC236}">
                <a16:creationId xmlns:a16="http://schemas.microsoft.com/office/drawing/2014/main" id="{3E48455C-E885-487C-B85F-A7341C2663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432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659.667">
            <a:extLst>
              <a:ext uri="{FF2B5EF4-FFF2-40B4-BE49-F238E27FC236}">
                <a16:creationId xmlns:a16="http://schemas.microsoft.com/office/drawing/2014/main" id="{EB6F1537-92F1-44FB-A25D-75A2D93E1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706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747.549">
            <a:extLst>
              <a:ext uri="{FF2B5EF4-FFF2-40B4-BE49-F238E27FC236}">
                <a16:creationId xmlns:a16="http://schemas.microsoft.com/office/drawing/2014/main" id="{A3E7AD22-E076-42BF-811B-11E6FC7828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45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3758.747">
            <a:extLst>
              <a:ext uri="{FF2B5EF4-FFF2-40B4-BE49-F238E27FC236}">
                <a16:creationId xmlns:a16="http://schemas.microsoft.com/office/drawing/2014/main" id="{587D94E7-4194-4191-8D30-6D69AB738E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5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550.806">
            <a:extLst>
              <a:ext uri="{FF2B5EF4-FFF2-40B4-BE49-F238E27FC236}">
                <a16:creationId xmlns:a16="http://schemas.microsoft.com/office/drawing/2014/main" id="{851A4C05-0F9D-4CF9-8BD1-06913B6EB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554.629">
            <a:extLst>
              <a:ext uri="{FF2B5EF4-FFF2-40B4-BE49-F238E27FC236}">
                <a16:creationId xmlns:a16="http://schemas.microsoft.com/office/drawing/2014/main" id="{3B81A36B-F13A-4DDB-B2B2-4912F344CE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608.371">
            <a:extLst>
              <a:ext uri="{FF2B5EF4-FFF2-40B4-BE49-F238E27FC236}">
                <a16:creationId xmlns:a16="http://schemas.microsoft.com/office/drawing/2014/main" id="{60903248-AE48-43AC-BE86-9CE4277EC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2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609.780">
            <a:extLst>
              <a:ext uri="{FF2B5EF4-FFF2-40B4-BE49-F238E27FC236}">
                <a16:creationId xmlns:a16="http://schemas.microsoft.com/office/drawing/2014/main" id="{70347B61-ABE8-496D-9372-46D5E4BA16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4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631.043">
            <a:extLst>
              <a:ext uri="{FF2B5EF4-FFF2-40B4-BE49-F238E27FC236}">
                <a16:creationId xmlns:a16="http://schemas.microsoft.com/office/drawing/2014/main" id="{DE037E4F-6CBD-4A60-BE5C-5F1DD9D42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41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637.339">
            <a:extLst>
              <a:ext uri="{FF2B5EF4-FFF2-40B4-BE49-F238E27FC236}">
                <a16:creationId xmlns:a16="http://schemas.microsoft.com/office/drawing/2014/main" id="{60BD4853-55C6-441C-A1F9-4A5A1C6583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3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347.281">
            <a:extLst>
              <a:ext uri="{FF2B5EF4-FFF2-40B4-BE49-F238E27FC236}">
                <a16:creationId xmlns:a16="http://schemas.microsoft.com/office/drawing/2014/main" id="{05427D88-932E-4E73-96AE-2BD499C2B5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701.154">
            <a:extLst>
              <a:ext uri="{FF2B5EF4-FFF2-40B4-BE49-F238E27FC236}">
                <a16:creationId xmlns:a16="http://schemas.microsoft.com/office/drawing/2014/main" id="{DB9DABB6-E117-4DD5-A75E-5C1DB280A8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2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713.787">
            <a:extLst>
              <a:ext uri="{FF2B5EF4-FFF2-40B4-BE49-F238E27FC236}">
                <a16:creationId xmlns:a16="http://schemas.microsoft.com/office/drawing/2014/main" id="{216FA9A1-6BEC-4DED-9D49-5C3A27402E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127.223">
            <a:extLst>
              <a:ext uri="{FF2B5EF4-FFF2-40B4-BE49-F238E27FC236}">
                <a16:creationId xmlns:a16="http://schemas.microsoft.com/office/drawing/2014/main" id="{A00E46DD-EE35-409D-A771-CA139C51FA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6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719.924">
            <a:extLst>
              <a:ext uri="{FF2B5EF4-FFF2-40B4-BE49-F238E27FC236}">
                <a16:creationId xmlns:a16="http://schemas.microsoft.com/office/drawing/2014/main" id="{9BFD3A53-2858-4408-A242-EDA1259FC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722.422">
            <a:extLst>
              <a:ext uri="{FF2B5EF4-FFF2-40B4-BE49-F238E27FC236}">
                <a16:creationId xmlns:a16="http://schemas.microsoft.com/office/drawing/2014/main" id="{D9B990D1-F6C6-4B94-A0B4-40A6D9821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6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754.242">
            <a:extLst>
              <a:ext uri="{FF2B5EF4-FFF2-40B4-BE49-F238E27FC236}">
                <a16:creationId xmlns:a16="http://schemas.microsoft.com/office/drawing/2014/main" id="{12793218-C726-47E0-A13A-344326660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5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807.329">
            <a:extLst>
              <a:ext uri="{FF2B5EF4-FFF2-40B4-BE49-F238E27FC236}">
                <a16:creationId xmlns:a16="http://schemas.microsoft.com/office/drawing/2014/main" id="{50C39EFE-F173-4DB7-AD44-66D646CC21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821.847">
            <a:extLst>
              <a:ext uri="{FF2B5EF4-FFF2-40B4-BE49-F238E27FC236}">
                <a16:creationId xmlns:a16="http://schemas.microsoft.com/office/drawing/2014/main" id="{928DBCAD-5D78-4E34-85A9-ED49625446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0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840.015">
            <a:extLst>
              <a:ext uri="{FF2B5EF4-FFF2-40B4-BE49-F238E27FC236}">
                <a16:creationId xmlns:a16="http://schemas.microsoft.com/office/drawing/2014/main" id="{CE4D5FC6-F6F3-49EB-9ADB-2A99ADB4A1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5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851.928">
            <a:extLst>
              <a:ext uri="{FF2B5EF4-FFF2-40B4-BE49-F238E27FC236}">
                <a16:creationId xmlns:a16="http://schemas.microsoft.com/office/drawing/2014/main" id="{A8A99789-126A-4152-B0E1-3A31DC5A29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4912.445">
            <a:extLst>
              <a:ext uri="{FF2B5EF4-FFF2-40B4-BE49-F238E27FC236}">
                <a16:creationId xmlns:a16="http://schemas.microsoft.com/office/drawing/2014/main" id="{B5D81DCE-07C4-473C-8B61-5F526F752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002.716">
            <a:extLst>
              <a:ext uri="{FF2B5EF4-FFF2-40B4-BE49-F238E27FC236}">
                <a16:creationId xmlns:a16="http://schemas.microsoft.com/office/drawing/2014/main" id="{B9113826-C74A-4680-AC9E-5BA52FBB16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20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027.156">
            <a:extLst>
              <a:ext uri="{FF2B5EF4-FFF2-40B4-BE49-F238E27FC236}">
                <a16:creationId xmlns:a16="http://schemas.microsoft.com/office/drawing/2014/main" id="{12062F31-CD9B-43FF-B025-4DBA2F2992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5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154.680">
            <a:extLst>
              <a:ext uri="{FF2B5EF4-FFF2-40B4-BE49-F238E27FC236}">
                <a16:creationId xmlns:a16="http://schemas.microsoft.com/office/drawing/2014/main" id="{9D030380-12F0-4780-87E8-CA84381A2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3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040.389">
            <a:extLst>
              <a:ext uri="{FF2B5EF4-FFF2-40B4-BE49-F238E27FC236}">
                <a16:creationId xmlns:a16="http://schemas.microsoft.com/office/drawing/2014/main" id="{E660B989-5363-48A6-8208-EFBAFFD07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7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049.349">
            <a:extLst>
              <a:ext uri="{FF2B5EF4-FFF2-40B4-BE49-F238E27FC236}">
                <a16:creationId xmlns:a16="http://schemas.microsoft.com/office/drawing/2014/main" id="{DC888AEC-4EDF-43E8-9EBF-0CF5DE45E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110.627">
            <a:extLst>
              <a:ext uri="{FF2B5EF4-FFF2-40B4-BE49-F238E27FC236}">
                <a16:creationId xmlns:a16="http://schemas.microsoft.com/office/drawing/2014/main" id="{DF062347-8F73-4B4A-BD01-C9A042F72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56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212.047">
            <a:extLst>
              <a:ext uri="{FF2B5EF4-FFF2-40B4-BE49-F238E27FC236}">
                <a16:creationId xmlns:a16="http://schemas.microsoft.com/office/drawing/2014/main" id="{99B2D9DD-6399-4CF2-9E85-8659FD336F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228.412">
            <a:extLst>
              <a:ext uri="{FF2B5EF4-FFF2-40B4-BE49-F238E27FC236}">
                <a16:creationId xmlns:a16="http://schemas.microsoft.com/office/drawing/2014/main" id="{7950C659-914E-428D-83E0-20095357D5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29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259.993">
            <a:extLst>
              <a:ext uri="{FF2B5EF4-FFF2-40B4-BE49-F238E27FC236}">
                <a16:creationId xmlns:a16="http://schemas.microsoft.com/office/drawing/2014/main" id="{B2E9A513-6AC1-4217-92A5-3CED79930A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3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314.398">
            <a:extLst>
              <a:ext uri="{FF2B5EF4-FFF2-40B4-BE49-F238E27FC236}">
                <a16:creationId xmlns:a16="http://schemas.microsoft.com/office/drawing/2014/main" id="{C8C7BE14-D948-4F77-ABBB-13A3FEC425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5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319.281">
            <a:extLst>
              <a:ext uri="{FF2B5EF4-FFF2-40B4-BE49-F238E27FC236}">
                <a16:creationId xmlns:a16="http://schemas.microsoft.com/office/drawing/2014/main" id="{1B3F00A5-A6B8-4DE6-8671-C4A3F059BB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3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tring Functions.mp4_20220610_235658.841">
            <a:extLst>
              <a:ext uri="{FF2B5EF4-FFF2-40B4-BE49-F238E27FC236}">
                <a16:creationId xmlns:a16="http://schemas.microsoft.com/office/drawing/2014/main" id="{3EE50AD0-5A37-4813-8DB0-BC5433F41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14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729.601">
            <a:extLst>
              <a:ext uri="{FF2B5EF4-FFF2-40B4-BE49-F238E27FC236}">
                <a16:creationId xmlns:a16="http://schemas.microsoft.com/office/drawing/2014/main" id="{8BF05269-7AC7-4C44-B81C-D0EB832EA4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7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232.567">
            <a:extLst>
              <a:ext uri="{FF2B5EF4-FFF2-40B4-BE49-F238E27FC236}">
                <a16:creationId xmlns:a16="http://schemas.microsoft.com/office/drawing/2014/main" id="{89E49842-E23E-407A-8BAB-5955513487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2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729.602">
            <a:extLst>
              <a:ext uri="{FF2B5EF4-FFF2-40B4-BE49-F238E27FC236}">
                <a16:creationId xmlns:a16="http://schemas.microsoft.com/office/drawing/2014/main" id="{B918B56E-6626-448F-A43C-0246CF186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5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759.283">
            <a:extLst>
              <a:ext uri="{FF2B5EF4-FFF2-40B4-BE49-F238E27FC236}">
                <a16:creationId xmlns:a16="http://schemas.microsoft.com/office/drawing/2014/main" id="{4E502BD5-DCFB-4767-80AD-3A62293BA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8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816.498">
            <a:extLst>
              <a:ext uri="{FF2B5EF4-FFF2-40B4-BE49-F238E27FC236}">
                <a16:creationId xmlns:a16="http://schemas.microsoft.com/office/drawing/2014/main" id="{46091E23-31EA-4324-B77F-F9CCD228D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841.528">
            <a:extLst>
              <a:ext uri="{FF2B5EF4-FFF2-40B4-BE49-F238E27FC236}">
                <a16:creationId xmlns:a16="http://schemas.microsoft.com/office/drawing/2014/main" id="{B0EBD196-6F2B-4B5A-9165-2697542D9F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09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847.250">
            <a:extLst>
              <a:ext uri="{FF2B5EF4-FFF2-40B4-BE49-F238E27FC236}">
                <a16:creationId xmlns:a16="http://schemas.microsoft.com/office/drawing/2014/main" id="{D64CD995-753F-49AB-BD9F-D3AFBF92B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24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851.779">
            <a:extLst>
              <a:ext uri="{FF2B5EF4-FFF2-40B4-BE49-F238E27FC236}">
                <a16:creationId xmlns:a16="http://schemas.microsoft.com/office/drawing/2014/main" id="{0D2FFA33-89F2-4518-BCAC-36AC020A4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3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854.466">
            <a:extLst>
              <a:ext uri="{FF2B5EF4-FFF2-40B4-BE49-F238E27FC236}">
                <a16:creationId xmlns:a16="http://schemas.microsoft.com/office/drawing/2014/main" id="{65392935-B418-43A7-A644-14206D047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61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908.718">
            <a:extLst>
              <a:ext uri="{FF2B5EF4-FFF2-40B4-BE49-F238E27FC236}">
                <a16:creationId xmlns:a16="http://schemas.microsoft.com/office/drawing/2014/main" id="{0BC216D2-7DF7-42AC-863C-3E69FAA01C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5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911.432">
            <a:extLst>
              <a:ext uri="{FF2B5EF4-FFF2-40B4-BE49-F238E27FC236}">
                <a16:creationId xmlns:a16="http://schemas.microsoft.com/office/drawing/2014/main" id="{9F4E0924-FCF1-41BE-A67A-49AB3F513B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4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923.167">
            <a:extLst>
              <a:ext uri="{FF2B5EF4-FFF2-40B4-BE49-F238E27FC236}">
                <a16:creationId xmlns:a16="http://schemas.microsoft.com/office/drawing/2014/main" id="{FAB722AF-2CCD-4904-AA7A-D7B874A8B2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242.501">
            <a:extLst>
              <a:ext uri="{FF2B5EF4-FFF2-40B4-BE49-F238E27FC236}">
                <a16:creationId xmlns:a16="http://schemas.microsoft.com/office/drawing/2014/main" id="{FF25FE49-4089-4606-8131-E7E799649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7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0929.022">
            <a:extLst>
              <a:ext uri="{FF2B5EF4-FFF2-40B4-BE49-F238E27FC236}">
                <a16:creationId xmlns:a16="http://schemas.microsoft.com/office/drawing/2014/main" id="{D979EE85-6748-4F9D-AAD3-A5827630E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1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1004.352">
            <a:extLst>
              <a:ext uri="{FF2B5EF4-FFF2-40B4-BE49-F238E27FC236}">
                <a16:creationId xmlns:a16="http://schemas.microsoft.com/office/drawing/2014/main" id="{E9097187-8E0A-466A-9306-150037E125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1008.314">
            <a:extLst>
              <a:ext uri="{FF2B5EF4-FFF2-40B4-BE49-F238E27FC236}">
                <a16:creationId xmlns:a16="http://schemas.microsoft.com/office/drawing/2014/main" id="{D4FFFFEE-2FEE-4672-A88A-C65D5B330E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5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1029.262">
            <a:extLst>
              <a:ext uri="{FF2B5EF4-FFF2-40B4-BE49-F238E27FC236}">
                <a16:creationId xmlns:a16="http://schemas.microsoft.com/office/drawing/2014/main" id="{C6F8C940-3432-49E5-A089-CD40E1B1F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37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ate Functions in MySQL.mp4_20220611_002704.776">
            <a:extLst>
              <a:ext uri="{FF2B5EF4-FFF2-40B4-BE49-F238E27FC236}">
                <a16:creationId xmlns:a16="http://schemas.microsoft.com/office/drawing/2014/main" id="{78EA93FE-9DB9-4C16-A735-F9EAA4D8B8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27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02732.736">
            <a:extLst>
              <a:ext uri="{FF2B5EF4-FFF2-40B4-BE49-F238E27FC236}">
                <a16:creationId xmlns:a16="http://schemas.microsoft.com/office/drawing/2014/main" id="{BC2A4BE6-BBB8-435F-92C2-73EA090BA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9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415.453">
            <a:extLst>
              <a:ext uri="{FF2B5EF4-FFF2-40B4-BE49-F238E27FC236}">
                <a16:creationId xmlns:a16="http://schemas.microsoft.com/office/drawing/2014/main" id="{9FE4DDC7-C517-4BE7-8056-BA127DC87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05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515.684">
            <a:extLst>
              <a:ext uri="{FF2B5EF4-FFF2-40B4-BE49-F238E27FC236}">
                <a16:creationId xmlns:a16="http://schemas.microsoft.com/office/drawing/2014/main" id="{E6BCA166-13A7-438B-8C9C-F587FF7704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73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521.971">
            <a:extLst>
              <a:ext uri="{FF2B5EF4-FFF2-40B4-BE49-F238E27FC236}">
                <a16:creationId xmlns:a16="http://schemas.microsoft.com/office/drawing/2014/main" id="{D968304A-86F4-4B44-ADBC-B51C38CA98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75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528.087">
            <a:extLst>
              <a:ext uri="{FF2B5EF4-FFF2-40B4-BE49-F238E27FC236}">
                <a16:creationId xmlns:a16="http://schemas.microsoft.com/office/drawing/2014/main" id="{C331366D-9A7E-4338-9302-8D6EBBCCA0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324.105">
            <a:extLst>
              <a:ext uri="{FF2B5EF4-FFF2-40B4-BE49-F238E27FC236}">
                <a16:creationId xmlns:a16="http://schemas.microsoft.com/office/drawing/2014/main" id="{FDFB32B4-4A25-4A45-87F5-9992CCF248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03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533.558">
            <a:extLst>
              <a:ext uri="{FF2B5EF4-FFF2-40B4-BE49-F238E27FC236}">
                <a16:creationId xmlns:a16="http://schemas.microsoft.com/office/drawing/2014/main" id="{B6430906-7B1F-42AA-A73E-573FDFEEE1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80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541.518">
            <a:extLst>
              <a:ext uri="{FF2B5EF4-FFF2-40B4-BE49-F238E27FC236}">
                <a16:creationId xmlns:a16="http://schemas.microsoft.com/office/drawing/2014/main" id="{C150BEAF-9218-4847-A894-4F9B7CF41C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7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553.770">
            <a:extLst>
              <a:ext uri="{FF2B5EF4-FFF2-40B4-BE49-F238E27FC236}">
                <a16:creationId xmlns:a16="http://schemas.microsoft.com/office/drawing/2014/main" id="{1504E61B-84B6-42B9-B802-78CB858C4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25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600.708">
            <a:extLst>
              <a:ext uri="{FF2B5EF4-FFF2-40B4-BE49-F238E27FC236}">
                <a16:creationId xmlns:a16="http://schemas.microsoft.com/office/drawing/2014/main" id="{BE95FE42-3CF5-49BB-84F6-3E3497BE6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92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610.100">
            <a:extLst>
              <a:ext uri="{FF2B5EF4-FFF2-40B4-BE49-F238E27FC236}">
                <a16:creationId xmlns:a16="http://schemas.microsoft.com/office/drawing/2014/main" id="{244A74F8-769B-4D92-93ED-7535CD17E1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7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631.307">
            <a:extLst>
              <a:ext uri="{FF2B5EF4-FFF2-40B4-BE49-F238E27FC236}">
                <a16:creationId xmlns:a16="http://schemas.microsoft.com/office/drawing/2014/main" id="{56B99F4F-C8E0-4147-8F19-B6A31AACCA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72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Formatting Dates and Times.mp4_20220611_012634.669">
            <a:extLst>
              <a:ext uri="{FF2B5EF4-FFF2-40B4-BE49-F238E27FC236}">
                <a16:creationId xmlns:a16="http://schemas.microsoft.com/office/drawing/2014/main" id="{FA66873C-CEE4-4CFF-908B-BAF6A9E13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800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305.758">
            <a:extLst>
              <a:ext uri="{FF2B5EF4-FFF2-40B4-BE49-F238E27FC236}">
                <a16:creationId xmlns:a16="http://schemas.microsoft.com/office/drawing/2014/main" id="{85603919-0771-41C4-97A4-96EC0C6BF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4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526.894">
            <a:extLst>
              <a:ext uri="{FF2B5EF4-FFF2-40B4-BE49-F238E27FC236}">
                <a16:creationId xmlns:a16="http://schemas.microsoft.com/office/drawing/2014/main" id="{EA4455F3-C346-4501-B565-BBCC2C9EA1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1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536.572">
            <a:extLst>
              <a:ext uri="{FF2B5EF4-FFF2-40B4-BE49-F238E27FC236}">
                <a16:creationId xmlns:a16="http://schemas.microsoft.com/office/drawing/2014/main" id="{461052A5-2BD6-49C3-871F-6686570B9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6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423.616">
            <a:extLst>
              <a:ext uri="{FF2B5EF4-FFF2-40B4-BE49-F238E27FC236}">
                <a16:creationId xmlns:a16="http://schemas.microsoft.com/office/drawing/2014/main" id="{3A91AE7A-A2BD-4E69-868E-FED6247A89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7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547.906">
            <a:extLst>
              <a:ext uri="{FF2B5EF4-FFF2-40B4-BE49-F238E27FC236}">
                <a16:creationId xmlns:a16="http://schemas.microsoft.com/office/drawing/2014/main" id="{39ECCB9B-CDE3-4AB6-ADAC-6B56576E2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302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559.768">
            <a:extLst>
              <a:ext uri="{FF2B5EF4-FFF2-40B4-BE49-F238E27FC236}">
                <a16:creationId xmlns:a16="http://schemas.microsoft.com/office/drawing/2014/main" id="{1C1406BF-27C0-4BAE-9B10-3359F7DAAC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625.814">
            <a:extLst>
              <a:ext uri="{FF2B5EF4-FFF2-40B4-BE49-F238E27FC236}">
                <a16:creationId xmlns:a16="http://schemas.microsoft.com/office/drawing/2014/main" id="{18F4EB72-C937-4B24-A8B3-E81A3F0BD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2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643.752">
            <a:extLst>
              <a:ext uri="{FF2B5EF4-FFF2-40B4-BE49-F238E27FC236}">
                <a16:creationId xmlns:a16="http://schemas.microsoft.com/office/drawing/2014/main" id="{2E46C2AB-499A-4A2D-9596-42ED102D5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7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658.173">
            <a:extLst>
              <a:ext uri="{FF2B5EF4-FFF2-40B4-BE49-F238E27FC236}">
                <a16:creationId xmlns:a16="http://schemas.microsoft.com/office/drawing/2014/main" id="{314F3F63-B206-4CA4-A239-318F92AC0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8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722.947">
            <a:extLst>
              <a:ext uri="{FF2B5EF4-FFF2-40B4-BE49-F238E27FC236}">
                <a16:creationId xmlns:a16="http://schemas.microsoft.com/office/drawing/2014/main" id="{C3CED71A-FE1D-47E0-B740-55C24D98AA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31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alculating Dates and Times.mp4_20220611_013750.574">
            <a:extLst>
              <a:ext uri="{FF2B5EF4-FFF2-40B4-BE49-F238E27FC236}">
                <a16:creationId xmlns:a16="http://schemas.microsoft.com/office/drawing/2014/main" id="{758C86BA-1208-45D1-8B91-CCE015EEAD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7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4725.609">
            <a:extLst>
              <a:ext uri="{FF2B5EF4-FFF2-40B4-BE49-F238E27FC236}">
                <a16:creationId xmlns:a16="http://schemas.microsoft.com/office/drawing/2014/main" id="{AFCE3DE0-E25F-4453-9F46-62B99BC481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8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4814.639">
            <a:extLst>
              <a:ext uri="{FF2B5EF4-FFF2-40B4-BE49-F238E27FC236}">
                <a16:creationId xmlns:a16="http://schemas.microsoft.com/office/drawing/2014/main" id="{00236F3C-9D70-41C4-8E15-C3073FD85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452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4856.413">
            <a:extLst>
              <a:ext uri="{FF2B5EF4-FFF2-40B4-BE49-F238E27FC236}">
                <a16:creationId xmlns:a16="http://schemas.microsoft.com/office/drawing/2014/main" id="{79AD5E97-F3FA-4C94-A2C7-D0DCE665F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426.134">
            <a:extLst>
              <a:ext uri="{FF2B5EF4-FFF2-40B4-BE49-F238E27FC236}">
                <a16:creationId xmlns:a16="http://schemas.microsoft.com/office/drawing/2014/main" id="{EA235902-C921-469D-A5D9-E3C2A9017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7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5020.440">
            <a:extLst>
              <a:ext uri="{FF2B5EF4-FFF2-40B4-BE49-F238E27FC236}">
                <a16:creationId xmlns:a16="http://schemas.microsoft.com/office/drawing/2014/main" id="{1A4C5E4A-04AC-4989-877B-737D6B9B00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17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5023.937">
            <a:extLst>
              <a:ext uri="{FF2B5EF4-FFF2-40B4-BE49-F238E27FC236}">
                <a16:creationId xmlns:a16="http://schemas.microsoft.com/office/drawing/2014/main" id="{CC1F5758-59FB-4DB3-83EB-00C39ABA9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68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5053.190">
            <a:extLst>
              <a:ext uri="{FF2B5EF4-FFF2-40B4-BE49-F238E27FC236}">
                <a16:creationId xmlns:a16="http://schemas.microsoft.com/office/drawing/2014/main" id="{672FE790-D192-4E8D-84A6-D9E96B4C7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42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5114.139">
            <a:extLst>
              <a:ext uri="{FF2B5EF4-FFF2-40B4-BE49-F238E27FC236}">
                <a16:creationId xmlns:a16="http://schemas.microsoft.com/office/drawing/2014/main" id="{7683D671-37E8-4748-A088-FC5E356A5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5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5829.740">
            <a:extLst>
              <a:ext uri="{FF2B5EF4-FFF2-40B4-BE49-F238E27FC236}">
                <a16:creationId xmlns:a16="http://schemas.microsoft.com/office/drawing/2014/main" id="{FFCF0C88-4FF1-47E9-9268-68A3D91D9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9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IFNULL and COALESCE Functions.mp4_20220611_015831.884">
            <a:extLst>
              <a:ext uri="{FF2B5EF4-FFF2-40B4-BE49-F238E27FC236}">
                <a16:creationId xmlns:a16="http://schemas.microsoft.com/office/drawing/2014/main" id="{BBDA24A9-EA0C-4F62-AD82-6B330A37BB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9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15856.465">
            <a:extLst>
              <a:ext uri="{FF2B5EF4-FFF2-40B4-BE49-F238E27FC236}">
                <a16:creationId xmlns:a16="http://schemas.microsoft.com/office/drawing/2014/main" id="{389BFF0A-7D7B-467F-BB00-7A19D3F003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856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0023.015">
            <a:extLst>
              <a:ext uri="{FF2B5EF4-FFF2-40B4-BE49-F238E27FC236}">
                <a16:creationId xmlns:a16="http://schemas.microsoft.com/office/drawing/2014/main" id="{E1E1B089-A573-4A37-AE1C-9061913D65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79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0143.077">
            <a:extLst>
              <a:ext uri="{FF2B5EF4-FFF2-40B4-BE49-F238E27FC236}">
                <a16:creationId xmlns:a16="http://schemas.microsoft.com/office/drawing/2014/main" id="{798B90ED-D392-4717-BDFA-5BE2EFC80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9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0145.340">
            <a:extLst>
              <a:ext uri="{FF2B5EF4-FFF2-40B4-BE49-F238E27FC236}">
                <a16:creationId xmlns:a16="http://schemas.microsoft.com/office/drawing/2014/main" id="{4FE60D73-85F8-4B69-8A01-8A79C3342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Numeric Functions.mp4_20220610_233529.495">
            <a:extLst>
              <a:ext uri="{FF2B5EF4-FFF2-40B4-BE49-F238E27FC236}">
                <a16:creationId xmlns:a16="http://schemas.microsoft.com/office/drawing/2014/main" id="{6ADD2BB6-F2EF-41E4-B546-0BD838728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42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0202.505">
            <a:extLst>
              <a:ext uri="{FF2B5EF4-FFF2-40B4-BE49-F238E27FC236}">
                <a16:creationId xmlns:a16="http://schemas.microsoft.com/office/drawing/2014/main" id="{64E9CB9F-7AE6-4A3B-84D3-B7904A3402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8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0204.719">
            <a:extLst>
              <a:ext uri="{FF2B5EF4-FFF2-40B4-BE49-F238E27FC236}">
                <a16:creationId xmlns:a16="http://schemas.microsoft.com/office/drawing/2014/main" id="{4F2F99F5-3555-4B9A-BF4D-97A4DE2632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87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0214.803">
            <a:extLst>
              <a:ext uri="{FF2B5EF4-FFF2-40B4-BE49-F238E27FC236}">
                <a16:creationId xmlns:a16="http://schemas.microsoft.com/office/drawing/2014/main" id="{E544673A-10F8-4872-A152-06B743575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603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2326.910">
            <a:extLst>
              <a:ext uri="{FF2B5EF4-FFF2-40B4-BE49-F238E27FC236}">
                <a16:creationId xmlns:a16="http://schemas.microsoft.com/office/drawing/2014/main" id="{073AB45E-876C-486E-893C-F5553A6408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25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The IF Function.mp4_20220611_022329.108">
            <a:extLst>
              <a:ext uri="{FF2B5EF4-FFF2-40B4-BE49-F238E27FC236}">
                <a16:creationId xmlns:a16="http://schemas.microsoft.com/office/drawing/2014/main" id="{6432E4C0-33B0-4904-8099-7CECB706DB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37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339.708">
            <a:extLst>
              <a:ext uri="{FF2B5EF4-FFF2-40B4-BE49-F238E27FC236}">
                <a16:creationId xmlns:a16="http://schemas.microsoft.com/office/drawing/2014/main" id="{4F863C87-1F82-4F23-9ECF-3A0ABC96C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335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601.146">
            <a:extLst>
              <a:ext uri="{FF2B5EF4-FFF2-40B4-BE49-F238E27FC236}">
                <a16:creationId xmlns:a16="http://schemas.microsoft.com/office/drawing/2014/main" id="{C0B1A607-80B6-4AA2-80E9-5CD8FDA42A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8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650.455">
            <a:extLst>
              <a:ext uri="{FF2B5EF4-FFF2-40B4-BE49-F238E27FC236}">
                <a16:creationId xmlns:a16="http://schemas.microsoft.com/office/drawing/2014/main" id="{B77D68B1-BF7B-41C9-B99B-AD67E57DE7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0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652.321">
            <a:extLst>
              <a:ext uri="{FF2B5EF4-FFF2-40B4-BE49-F238E27FC236}">
                <a16:creationId xmlns:a16="http://schemas.microsoft.com/office/drawing/2014/main" id="{EEC06D59-C1EE-4E45-9072-DC15816B33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910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CASE Operator.mp4_20220611_022656.328">
            <a:extLst>
              <a:ext uri="{FF2B5EF4-FFF2-40B4-BE49-F238E27FC236}">
                <a16:creationId xmlns:a16="http://schemas.microsoft.com/office/drawing/2014/main" id="{53AE9066-65F5-49E0-AC1F-E5D069F117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7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2022-07-23T15:50:58Z</dcterms:created>
  <dcterms:modified xsi:type="dcterms:W3CDTF">2022-07-23T15:51:21Z</dcterms:modified>
</cp:coreProperties>
</file>